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7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406D"/>
    <a:srgbClr val="16417C"/>
    <a:srgbClr val="8B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9:42:16.014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D6127-DD7D-456A-AC85-309AEE8FF280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7C8EA-CCEE-4C52-B76E-88766462B7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7C8EA-CCEE-4C52-B76E-88766462B79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3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7C8EA-CCEE-4C52-B76E-88766462B79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55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7C8EA-CCEE-4C52-B76E-88766462B79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81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50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24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07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83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41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47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0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6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69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50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48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8AF2E-1CCA-4B03-9E5B-B6FD4FE3D227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718926-91BA-4DDF-9612-7A32ADDC4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58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ue Clouds Seamless Background Texture - Bright Vibrant Sky With Clouds  Digital Paper PNG - Digital Download Files - Etsy">
            <a:extLst>
              <a:ext uri="{FF2B5EF4-FFF2-40B4-BE49-F238E27FC236}">
                <a16:creationId xmlns:a16="http://schemas.microsoft.com/office/drawing/2014/main" id="{E43C627C-DC75-BC81-4AE2-FE676DC4B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857"/>
            <a:ext cx="7453404" cy="684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Blue Clouds Seamless Background Texture - Bright Vibrant Sky With Clouds  Digital Paper PNG - Digital Download Files - Etsy">
            <a:extLst>
              <a:ext uri="{FF2B5EF4-FFF2-40B4-BE49-F238E27FC236}">
                <a16:creationId xmlns:a16="http://schemas.microsoft.com/office/drawing/2014/main" id="{AA4A2CF5-3015-C5A1-59AC-B0AAE277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18" y="-9857"/>
            <a:ext cx="4738674" cy="684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BCA41B6-0D31-9EE9-2D8D-D257289A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277" y="3791024"/>
            <a:ext cx="2064648" cy="154219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EF94237-844D-D8CF-0975-3B88C6C1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76" y="3791024"/>
            <a:ext cx="2017241" cy="150678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94E3C62-8FF6-DF39-D3C0-5B63BE548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89" y="3810978"/>
            <a:ext cx="1999661" cy="1493649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145EB21-E899-9A83-5665-74F397B78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204" y="3795204"/>
            <a:ext cx="1999661" cy="14936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Fluxograma: Processo Alternativo 25">
            <a:extLst>
              <a:ext uri="{FF2B5EF4-FFF2-40B4-BE49-F238E27FC236}">
                <a16:creationId xmlns:a16="http://schemas.microsoft.com/office/drawing/2014/main" id="{09E37DAB-4B69-6A3A-CF05-595F5C2B3AAA}"/>
              </a:ext>
            </a:extLst>
          </p:cNvPr>
          <p:cNvSpPr/>
          <p:nvPr/>
        </p:nvSpPr>
        <p:spPr>
          <a:xfrm>
            <a:off x="638462" y="3804154"/>
            <a:ext cx="1983859" cy="1475750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42BEFD5-F3E7-7A51-FDC8-AE681CDE77C0}"/>
              </a:ext>
            </a:extLst>
          </p:cNvPr>
          <p:cNvSpPr/>
          <p:nvPr/>
        </p:nvSpPr>
        <p:spPr>
          <a:xfrm>
            <a:off x="-3" y="9832"/>
            <a:ext cx="12192001" cy="1589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586A69-B8CD-16D5-93C4-FD0F01D59664}"/>
              </a:ext>
            </a:extLst>
          </p:cNvPr>
          <p:cNvSpPr txBox="1"/>
          <p:nvPr/>
        </p:nvSpPr>
        <p:spPr>
          <a:xfrm>
            <a:off x="2300748" y="891777"/>
            <a:ext cx="9802761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Norte     Nordeste       Sul      Sudeste     Centro Oeste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4BEB2F-A2DC-D557-A290-7131FEB9CD9C}"/>
              </a:ext>
            </a:extLst>
          </p:cNvPr>
          <p:cNvSpPr txBox="1"/>
          <p:nvPr/>
        </p:nvSpPr>
        <p:spPr>
          <a:xfrm>
            <a:off x="1334728" y="1937649"/>
            <a:ext cx="19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Origem</a:t>
            </a:r>
          </a:p>
        </p:txBody>
      </p:sp>
      <p:sp useBgFill="1">
        <p:nvSpPr>
          <p:cNvPr id="6" name="CaixaDeTexto 5">
            <a:extLst>
              <a:ext uri="{FF2B5EF4-FFF2-40B4-BE49-F238E27FC236}">
                <a16:creationId xmlns:a16="http://schemas.microsoft.com/office/drawing/2014/main" id="{05A40395-E80B-CBC7-2600-E7B7E5E2EAA1}"/>
              </a:ext>
            </a:extLst>
          </p:cNvPr>
          <p:cNvSpPr txBox="1"/>
          <p:nvPr/>
        </p:nvSpPr>
        <p:spPr>
          <a:xfrm>
            <a:off x="1171784" y="2319601"/>
            <a:ext cx="2690545" cy="369332"/>
          </a:xfrm>
          <a:prstGeom prst="rect">
            <a:avLst/>
          </a:prstGeom>
          <a:ln w="127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none" rtlCol="0">
            <a:spAutoFit/>
          </a:bodyPr>
          <a:lstStyle/>
          <a:p>
            <a:r>
              <a:rPr lang="pt-BR" dirty="0"/>
              <a:t>Digite a cidade de origem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56B8D6-CD4D-EFD3-9DBD-CD819F8852BA}"/>
              </a:ext>
            </a:extLst>
          </p:cNvPr>
          <p:cNvSpPr txBox="1"/>
          <p:nvPr/>
        </p:nvSpPr>
        <p:spPr>
          <a:xfrm>
            <a:off x="1334728" y="2894371"/>
            <a:ext cx="107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Destino</a:t>
            </a:r>
          </a:p>
        </p:txBody>
      </p:sp>
      <p:sp useBgFill="1">
        <p:nvSpPr>
          <p:cNvPr id="8" name="CaixaDeTexto 7">
            <a:extLst>
              <a:ext uri="{FF2B5EF4-FFF2-40B4-BE49-F238E27FC236}">
                <a16:creationId xmlns:a16="http://schemas.microsoft.com/office/drawing/2014/main" id="{2664AAC3-2193-8C3C-922D-C5D36EB472A1}"/>
              </a:ext>
            </a:extLst>
          </p:cNvPr>
          <p:cNvSpPr txBox="1"/>
          <p:nvPr/>
        </p:nvSpPr>
        <p:spPr>
          <a:xfrm>
            <a:off x="1132454" y="3263916"/>
            <a:ext cx="2729875" cy="369332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Digite o destino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347B21-A2B4-FE07-37A6-E85F4A930FAE}"/>
              </a:ext>
            </a:extLst>
          </p:cNvPr>
          <p:cNvSpPr txBox="1"/>
          <p:nvPr/>
        </p:nvSpPr>
        <p:spPr>
          <a:xfrm>
            <a:off x="5510978" y="211638"/>
            <a:ext cx="5968180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radley Hand ITC" panose="03070402050302030203" pitchFamily="66" charset="0"/>
              </a:rPr>
              <a:t>Seu destino está nas nuvens</a:t>
            </a:r>
          </a:p>
        </p:txBody>
      </p:sp>
      <p:pic>
        <p:nvPicPr>
          <p:cNvPr id="17" name="Imagem 16" descr="Logotipo&#10;&#10;O conteúdo gerado por IA pode estar incorreto.">
            <a:extLst>
              <a:ext uri="{FF2B5EF4-FFF2-40B4-BE49-F238E27FC236}">
                <a16:creationId xmlns:a16="http://schemas.microsoft.com/office/drawing/2014/main" id="{6E88514F-1BF3-3DFB-8392-4ECD8A79F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66" b="91016" l="4483" r="93448">
                        <a14:foregroundMark x1="7586" y1="55078" x2="7586" y2="55078"/>
                        <a14:foregroundMark x1="4483" y1="51563" x2="4483" y2="51563"/>
                        <a14:foregroundMark x1="45862" y1="89453" x2="45862" y2="89453"/>
                        <a14:foregroundMark x1="45862" y1="90625" x2="45862" y2="90625"/>
                        <a14:foregroundMark x1="45862" y1="89453" x2="45862" y2="89453"/>
                        <a14:foregroundMark x1="45172" y1="91406" x2="45172" y2="91406"/>
                        <a14:foregroundMark x1="91034" y1="31250" x2="91034" y2="31250"/>
                        <a14:foregroundMark x1="92414" y1="32813" x2="92414" y2="32813"/>
                        <a14:foregroundMark x1="93448" y1="32031" x2="93448" y2="3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99" y="26652"/>
            <a:ext cx="1081548" cy="954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78C63116-4F44-5187-9D10-5847DD58664D}"/>
                  </a:ext>
                </a:extLst>
              </p14:cNvPr>
              <p14:cNvContentPartPr/>
              <p14:nvPr/>
            </p14:nvContentPartPr>
            <p14:xfrm>
              <a:off x="10028497" y="756948"/>
              <a:ext cx="36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78C63116-4F44-5187-9D10-5847DD5866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19857" y="702948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152A68AC-16B4-6F4D-AC81-894740B0CFA7}"/>
              </a:ext>
            </a:extLst>
          </p:cNvPr>
          <p:cNvSpPr txBox="1"/>
          <p:nvPr/>
        </p:nvSpPr>
        <p:spPr>
          <a:xfrm>
            <a:off x="5876576" y="1937649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Início</a:t>
            </a:r>
          </a:p>
        </p:txBody>
      </p:sp>
      <p:sp useBgFill="1">
        <p:nvSpPr>
          <p:cNvPr id="42" name="CaixaDeTexto 41">
            <a:extLst>
              <a:ext uri="{FF2B5EF4-FFF2-40B4-BE49-F238E27FC236}">
                <a16:creationId xmlns:a16="http://schemas.microsoft.com/office/drawing/2014/main" id="{092ACEC2-F004-5F50-A3A4-04E0049CBEA3}"/>
              </a:ext>
            </a:extLst>
          </p:cNvPr>
          <p:cNvSpPr txBox="1"/>
          <p:nvPr/>
        </p:nvSpPr>
        <p:spPr>
          <a:xfrm>
            <a:off x="5804523" y="2319601"/>
            <a:ext cx="2690545" cy="369332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/>
              <a:t>Dd</a:t>
            </a:r>
            <a:r>
              <a:rPr lang="pt-BR" dirty="0"/>
              <a:t>/mm/</a:t>
            </a:r>
            <a:r>
              <a:rPr lang="pt-BR" dirty="0" err="1"/>
              <a:t>aaaa</a:t>
            </a:r>
            <a:endParaRPr lang="pt-BR" dirty="0"/>
          </a:p>
        </p:txBody>
      </p:sp>
      <p:sp useBgFill="1">
        <p:nvSpPr>
          <p:cNvPr id="62" name="CaixaDeTexto 61">
            <a:extLst>
              <a:ext uri="{FF2B5EF4-FFF2-40B4-BE49-F238E27FC236}">
                <a16:creationId xmlns:a16="http://schemas.microsoft.com/office/drawing/2014/main" id="{EE151090-4B51-0702-9512-AAF65821183A}"/>
              </a:ext>
            </a:extLst>
          </p:cNvPr>
          <p:cNvSpPr txBox="1"/>
          <p:nvPr/>
        </p:nvSpPr>
        <p:spPr>
          <a:xfrm>
            <a:off x="5804523" y="3282988"/>
            <a:ext cx="2690545" cy="369332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/>
              <a:t>Dd</a:t>
            </a:r>
            <a:r>
              <a:rPr lang="pt-BR" dirty="0"/>
              <a:t>/mm/</a:t>
            </a:r>
            <a:r>
              <a:rPr lang="pt-BR" dirty="0" err="1"/>
              <a:t>aaaa</a:t>
            </a:r>
            <a:endParaRPr lang="pt-BR" dirty="0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7C5EFF8-580B-2026-F444-922F0EBF2BE5}"/>
              </a:ext>
            </a:extLst>
          </p:cNvPr>
          <p:cNvSpPr txBox="1"/>
          <p:nvPr/>
        </p:nvSpPr>
        <p:spPr>
          <a:xfrm>
            <a:off x="5876576" y="2856810"/>
            <a:ext cx="98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Fim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677AC3E-C340-E183-13E6-5085AB6F6B58}"/>
              </a:ext>
            </a:extLst>
          </p:cNvPr>
          <p:cNvSpPr txBox="1"/>
          <p:nvPr/>
        </p:nvSpPr>
        <p:spPr>
          <a:xfrm>
            <a:off x="9189778" y="2913656"/>
            <a:ext cx="98191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0" cap="sq" cmpd="sng">
            <a:solidFill>
              <a:schemeClr val="tx2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Buscar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565FD50C-A089-F329-8202-66383AC66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581" y="3907298"/>
            <a:ext cx="1710813" cy="128311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05FE2DF9-DEB5-2931-EB55-FF676D013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097" y="3899413"/>
            <a:ext cx="1723545" cy="1290995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E51C0CC2-BE7F-F34D-AF8E-8C1C6130BF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2911" y="3949496"/>
            <a:ext cx="1766816" cy="1216612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55913B84-CBEF-2ED4-7800-FF778A143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9778" y="3949496"/>
            <a:ext cx="1898225" cy="1196821"/>
          </a:xfrm>
          <a:prstGeom prst="rect">
            <a:avLst/>
          </a:prstGeom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5237BA1C-3F9D-14B6-67E1-0C492CB3E88B}"/>
              </a:ext>
            </a:extLst>
          </p:cNvPr>
          <p:cNvSpPr txBox="1"/>
          <p:nvPr/>
        </p:nvSpPr>
        <p:spPr>
          <a:xfrm>
            <a:off x="-2" y="5647839"/>
            <a:ext cx="12192001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                                                                                                            Fale com a gente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</a:t>
            </a:r>
          </a:p>
        </p:txBody>
      </p:sp>
      <p:sp>
        <p:nvSpPr>
          <p:cNvPr id="13" name="Sinal de Subtração 12">
            <a:extLst>
              <a:ext uri="{FF2B5EF4-FFF2-40B4-BE49-F238E27FC236}">
                <a16:creationId xmlns:a16="http://schemas.microsoft.com/office/drawing/2014/main" id="{1B31FCDB-178D-9E75-9EC3-5DBB226DB0F3}"/>
              </a:ext>
            </a:extLst>
          </p:cNvPr>
          <p:cNvSpPr/>
          <p:nvPr/>
        </p:nvSpPr>
        <p:spPr>
          <a:xfrm flipV="1">
            <a:off x="2051828" y="5543600"/>
            <a:ext cx="7649495" cy="112047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3EE5B7-50E4-3A09-1E84-9FD1568C6E0B}"/>
              </a:ext>
            </a:extLst>
          </p:cNvPr>
          <p:cNvSpPr txBox="1"/>
          <p:nvPr/>
        </p:nvSpPr>
        <p:spPr>
          <a:xfrm>
            <a:off x="3158978" y="5958519"/>
            <a:ext cx="4198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Insira seu e-mail</a:t>
            </a:r>
          </a:p>
        </p:txBody>
      </p:sp>
      <p:sp>
        <p:nvSpPr>
          <p:cNvPr id="18" name="Sinal de Subtração 17">
            <a:extLst>
              <a:ext uri="{FF2B5EF4-FFF2-40B4-BE49-F238E27FC236}">
                <a16:creationId xmlns:a16="http://schemas.microsoft.com/office/drawing/2014/main" id="{9B5EC900-43D1-A590-9E1A-EE83705B812B}"/>
              </a:ext>
            </a:extLst>
          </p:cNvPr>
          <p:cNvSpPr/>
          <p:nvPr/>
        </p:nvSpPr>
        <p:spPr>
          <a:xfrm>
            <a:off x="4589642" y="6171914"/>
            <a:ext cx="2811169" cy="1052905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262D71-8164-8CD3-50F1-E994CF686587}"/>
              </a:ext>
            </a:extLst>
          </p:cNvPr>
          <p:cNvSpPr txBox="1"/>
          <p:nvPr/>
        </p:nvSpPr>
        <p:spPr>
          <a:xfrm>
            <a:off x="5569498" y="6525788"/>
            <a:ext cx="122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Buscar</a:t>
            </a:r>
          </a:p>
        </p:txBody>
      </p:sp>
      <p:sp>
        <p:nvSpPr>
          <p:cNvPr id="20" name="Sinal de Subtração 19">
            <a:extLst>
              <a:ext uri="{FF2B5EF4-FFF2-40B4-BE49-F238E27FC236}">
                <a16:creationId xmlns:a16="http://schemas.microsoft.com/office/drawing/2014/main" id="{8AA50695-3B90-C9E9-6CD1-525406660B0A}"/>
              </a:ext>
            </a:extLst>
          </p:cNvPr>
          <p:cNvSpPr/>
          <p:nvPr/>
        </p:nvSpPr>
        <p:spPr>
          <a:xfrm flipV="1">
            <a:off x="2051828" y="5840653"/>
            <a:ext cx="7649495" cy="1120470"/>
          </a:xfrm>
          <a:prstGeom prst="mathMin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E21C97-E72C-9F60-DFC9-69CB865D9841}"/>
              </a:ext>
            </a:extLst>
          </p:cNvPr>
          <p:cNvSpPr txBox="1"/>
          <p:nvPr/>
        </p:nvSpPr>
        <p:spPr>
          <a:xfrm>
            <a:off x="3158978" y="6239382"/>
            <a:ext cx="302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Insira seu número de telefone</a:t>
            </a:r>
          </a:p>
        </p:txBody>
      </p:sp>
      <p:pic>
        <p:nvPicPr>
          <p:cNvPr id="22" name="Imagem 21" descr="Forma, Seta&#10;&#10;O conteúdo gerado por IA pode estar incorreto.">
            <a:extLst>
              <a:ext uri="{FF2B5EF4-FFF2-40B4-BE49-F238E27FC236}">
                <a16:creationId xmlns:a16="http://schemas.microsoft.com/office/drawing/2014/main" id="{1FD97D18-BA5B-47F0-EACE-3BF42F834E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" y="-9856"/>
            <a:ext cx="2038476" cy="1676464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6E9D4DC-54DA-E829-68BF-5C89203040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0963" y="3975422"/>
            <a:ext cx="1784525" cy="1190686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589DD7-09FD-6265-EB24-E874DB07499E}"/>
              </a:ext>
            </a:extLst>
          </p:cNvPr>
          <p:cNvSpPr txBox="1"/>
          <p:nvPr/>
        </p:nvSpPr>
        <p:spPr>
          <a:xfrm>
            <a:off x="10802742" y="6540391"/>
            <a:ext cx="1900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ℹ️ Saiba mais.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9929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8096D28-D457-3668-DB95-20F24DF2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941"/>
            <a:ext cx="6279940" cy="6846401"/>
          </a:xfrm>
          <a:prstGeom prst="rect">
            <a:avLst/>
          </a:prstGeom>
        </p:spPr>
      </p:pic>
      <p:pic>
        <p:nvPicPr>
          <p:cNvPr id="12" name="Picture 11" descr="Blue Clouds Seamless Background Texture - Bright Vibrant Sky With Clouds  Digital Paper PNG - Digital Download Files - Etsy">
            <a:extLst>
              <a:ext uri="{FF2B5EF4-FFF2-40B4-BE49-F238E27FC236}">
                <a16:creationId xmlns:a16="http://schemas.microsoft.com/office/drawing/2014/main" id="{4BAC1AEC-DD02-3809-0A5F-70593864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940" y="65460"/>
            <a:ext cx="5909089" cy="684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26FC6A-FE13-8DB1-6E86-CD6C0C640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99" y="4290834"/>
            <a:ext cx="11626080" cy="209720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B28F6B0-095B-34CE-AAFA-670A0E9D63DA}"/>
              </a:ext>
            </a:extLst>
          </p:cNvPr>
          <p:cNvSpPr/>
          <p:nvPr/>
        </p:nvSpPr>
        <p:spPr>
          <a:xfrm>
            <a:off x="216307" y="1814346"/>
            <a:ext cx="11602065" cy="208194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D80CB0-D625-DFD5-1BCE-E8E555648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16008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16E5F8-2DBC-A854-087F-42B4D3C7D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322" y="0"/>
            <a:ext cx="6120914" cy="8596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11CB06-8140-123D-0DDF-5E3DB957EC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0119" y="-97941"/>
            <a:ext cx="1085182" cy="9571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2787C6-53A0-0CD9-D475-BF3C9EE00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9307" y="859214"/>
            <a:ext cx="10022693" cy="729201"/>
          </a:xfrm>
          <a:prstGeom prst="rect">
            <a:avLst/>
          </a:pr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906A569-D697-C11D-9AE3-E8AA3729AC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556" y="1955327"/>
            <a:ext cx="1945918" cy="1776037"/>
          </a:xfrm>
          <a:prstGeom prst="rect">
            <a:avLst/>
          </a:prstGeom>
          <a:effectLst/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0F8628C-5D2A-F320-3976-D55ED2161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042" y="4451419"/>
            <a:ext cx="2014432" cy="177603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4CB0BB3-4987-B0D5-4099-9292C982594D}"/>
              </a:ext>
            </a:extLst>
          </p:cNvPr>
          <p:cNvSpPr txBox="1"/>
          <p:nvPr/>
        </p:nvSpPr>
        <p:spPr>
          <a:xfrm>
            <a:off x="2803487" y="1966182"/>
            <a:ext cx="767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Local; ****************************************************************</a:t>
            </a:r>
          </a:p>
          <a:p>
            <a:r>
              <a:rPr lang="pt-BR" dirty="0"/>
              <a:t>Valor;*****************************************************************</a:t>
            </a:r>
          </a:p>
          <a:p>
            <a:r>
              <a:rPr lang="pt-BR" dirty="0"/>
              <a:t>Estadia;***************************************************************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603597-FCC1-54EF-4416-FE68E462326B}"/>
              </a:ext>
            </a:extLst>
          </p:cNvPr>
          <p:cNvSpPr txBox="1"/>
          <p:nvPr/>
        </p:nvSpPr>
        <p:spPr>
          <a:xfrm>
            <a:off x="2803487" y="4473130"/>
            <a:ext cx="767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Local; ****************************************************************</a:t>
            </a:r>
          </a:p>
          <a:p>
            <a:r>
              <a:rPr lang="pt-BR" dirty="0"/>
              <a:t>Valor;*****************************************************************</a:t>
            </a:r>
          </a:p>
          <a:p>
            <a:r>
              <a:rPr lang="pt-BR" dirty="0"/>
              <a:t>Estadia;***************************************************************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71CBBC6-357F-AA16-92CF-70E8EC0B0D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67" y="0"/>
            <a:ext cx="203624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7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7F30340-9A6F-EEDF-CFA9-9118A6A4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98" y="64590"/>
            <a:ext cx="4645902" cy="68464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2E21AC-7804-AEA5-69BE-4443ECDA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"/>
            <a:ext cx="7553469" cy="68464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E7595C3-0FF2-7324-A470-C8C11D2A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" y="4301690"/>
            <a:ext cx="11626080" cy="20972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02B0659-ABFE-F07D-B50D-3C06AC3D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" y="1801793"/>
            <a:ext cx="11626080" cy="20972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E6DEA4D-B00F-18FE-2DA9-6B765115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008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1E5E8C-F276-1586-EF22-90E11A40E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22" y="0"/>
            <a:ext cx="6120914" cy="8596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F91BA3-3BB4-BDD0-C251-8D73162A5EE4}"/>
              </a:ext>
            </a:extLst>
          </p:cNvPr>
          <p:cNvSpPr txBox="1"/>
          <p:nvPr/>
        </p:nvSpPr>
        <p:spPr>
          <a:xfrm>
            <a:off x="2803487" y="1966182"/>
            <a:ext cx="767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Local; ****************************************************************</a:t>
            </a:r>
          </a:p>
          <a:p>
            <a:r>
              <a:rPr lang="pt-BR" dirty="0"/>
              <a:t>Valor;*****************************************************************</a:t>
            </a:r>
          </a:p>
          <a:p>
            <a:r>
              <a:rPr lang="pt-BR" dirty="0"/>
              <a:t>Estadia;***************************************************************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947602-7025-7AA6-2B69-6C282DA4F636}"/>
              </a:ext>
            </a:extLst>
          </p:cNvPr>
          <p:cNvSpPr txBox="1"/>
          <p:nvPr/>
        </p:nvSpPr>
        <p:spPr>
          <a:xfrm>
            <a:off x="2803487" y="4473130"/>
            <a:ext cx="767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Local; ****************************************************************</a:t>
            </a:r>
          </a:p>
          <a:p>
            <a:r>
              <a:rPr lang="pt-BR" dirty="0"/>
              <a:t>Valor;*****************************************************************</a:t>
            </a:r>
          </a:p>
          <a:p>
            <a:r>
              <a:rPr lang="pt-BR" dirty="0"/>
              <a:t>Estadia;***************************************************************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  <a:p>
            <a:r>
              <a:rPr lang="pt-BR" dirty="0"/>
              <a:t>Etc...******************************************************************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23F4A1-23E2-AEAC-026C-78356E44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119" y="-97941"/>
            <a:ext cx="1085182" cy="9571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BA803C-FDAC-59CE-1616-FF679E9EE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9307" y="728804"/>
            <a:ext cx="10022693" cy="1072989"/>
          </a:xfrm>
          <a:prstGeom prst="rect">
            <a:avLst/>
          </a:prstGeom>
        </p:spPr>
      </p:pic>
      <p:pic>
        <p:nvPicPr>
          <p:cNvPr id="10" name="Imagem 9" descr="Forma, Seta&#10;&#10;O conteúdo gerado por IA pode estar incorreto.">
            <a:extLst>
              <a:ext uri="{FF2B5EF4-FFF2-40B4-BE49-F238E27FC236}">
                <a16:creationId xmlns:a16="http://schemas.microsoft.com/office/drawing/2014/main" id="{83DCD515-B4B3-B270-4F91-E5A9AEF1D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" y="-9856"/>
            <a:ext cx="2038476" cy="16764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D650F4-EEC4-454D-9B1D-D23B972B0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771" y="4426675"/>
            <a:ext cx="2421488" cy="184723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3BCC46A-BC66-0089-D9B7-830A634F2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771" y="1923912"/>
            <a:ext cx="2421488" cy="18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8F83006-A4AF-CF6E-D1BB-7E78F45787AB}"/>
              </a:ext>
            </a:extLst>
          </p:cNvPr>
          <p:cNvSpPr/>
          <p:nvPr/>
        </p:nvSpPr>
        <p:spPr>
          <a:xfrm>
            <a:off x="6156774" y="1683686"/>
            <a:ext cx="4810432" cy="47981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5" name="Picture 11" descr="Blue Clouds Seamless Background Texture - Bright Vibrant Sky With Clouds  Digital Paper PNG - Digital Download Files - Etsy">
            <a:extLst>
              <a:ext uri="{FF2B5EF4-FFF2-40B4-BE49-F238E27FC236}">
                <a16:creationId xmlns:a16="http://schemas.microsoft.com/office/drawing/2014/main" id="{0DE7C76D-0B12-A59E-015E-8AA4752B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49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980975A-A577-AA8D-A3EE-C1EB822D502E}"/>
              </a:ext>
            </a:extLst>
          </p:cNvPr>
          <p:cNvSpPr/>
          <p:nvPr/>
        </p:nvSpPr>
        <p:spPr>
          <a:xfrm>
            <a:off x="1391264" y="300633"/>
            <a:ext cx="10668000" cy="121919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Processo Alternativo 7">
            <a:extLst>
              <a:ext uri="{FF2B5EF4-FFF2-40B4-BE49-F238E27FC236}">
                <a16:creationId xmlns:a16="http://schemas.microsoft.com/office/drawing/2014/main" id="{8E9ADF64-1A0D-ADC1-DF1B-A605C77C4BE8}"/>
              </a:ext>
            </a:extLst>
          </p:cNvPr>
          <p:cNvSpPr/>
          <p:nvPr/>
        </p:nvSpPr>
        <p:spPr>
          <a:xfrm>
            <a:off x="7007942" y="464485"/>
            <a:ext cx="4721942" cy="830997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tx2"/>
                </a:solidFill>
              </a:rPr>
              <a:t>Começa aqui !!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5EECEDB-C54F-23F5-D63A-8972A212203F}"/>
              </a:ext>
            </a:extLst>
          </p:cNvPr>
          <p:cNvSpPr txBox="1"/>
          <p:nvPr/>
        </p:nvSpPr>
        <p:spPr>
          <a:xfrm>
            <a:off x="1391264" y="597157"/>
            <a:ext cx="6243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 caminho da sua felicidade...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E99D7B-EC89-04C0-64B2-E68549957D8C}"/>
              </a:ext>
            </a:extLst>
          </p:cNvPr>
          <p:cNvSpPr txBox="1"/>
          <p:nvPr/>
        </p:nvSpPr>
        <p:spPr>
          <a:xfrm>
            <a:off x="910036" y="1998213"/>
            <a:ext cx="3755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Formas de pagamento: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188C23-10DC-79A5-8875-AA1BCB6AA0B9}"/>
              </a:ext>
            </a:extLst>
          </p:cNvPr>
          <p:cNvSpPr txBox="1"/>
          <p:nvPr/>
        </p:nvSpPr>
        <p:spPr>
          <a:xfrm>
            <a:off x="422787" y="5427406"/>
            <a:ext cx="8180439" cy="51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D82D38B-9634-7CB5-6FA4-ACF367F99B25}"/>
              </a:ext>
            </a:extLst>
          </p:cNvPr>
          <p:cNvSpPr/>
          <p:nvPr/>
        </p:nvSpPr>
        <p:spPr>
          <a:xfrm>
            <a:off x="911942" y="2812419"/>
            <a:ext cx="1435510" cy="13215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05ECA3A-D5C4-EDEC-1B17-A5AA9382DB4A}"/>
              </a:ext>
            </a:extLst>
          </p:cNvPr>
          <p:cNvSpPr/>
          <p:nvPr/>
        </p:nvSpPr>
        <p:spPr>
          <a:xfrm>
            <a:off x="2815650" y="2791414"/>
            <a:ext cx="1435510" cy="1321572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37" name="Picture 13" descr="Logos PIX em PNG - Gerador NV">
            <a:extLst>
              <a:ext uri="{FF2B5EF4-FFF2-40B4-BE49-F238E27FC236}">
                <a16:creationId xmlns:a16="http://schemas.microsoft.com/office/drawing/2014/main" id="{4F442155-CDDB-71EF-9B53-C1D8CCD2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6" y="2883779"/>
            <a:ext cx="1289130" cy="12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69956B2-0621-6B48-153B-471874826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885" y="3050251"/>
            <a:ext cx="1295330" cy="832768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AF7E9D1-1035-FA54-5D1C-EE201D192608}"/>
              </a:ext>
            </a:extLst>
          </p:cNvPr>
          <p:cNvSpPr/>
          <p:nvPr/>
        </p:nvSpPr>
        <p:spPr>
          <a:xfrm>
            <a:off x="910036" y="4461699"/>
            <a:ext cx="1435510" cy="13215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0DDDF47-0D4F-BC60-39D1-13A18E72A096}"/>
              </a:ext>
            </a:extLst>
          </p:cNvPr>
          <p:cNvSpPr/>
          <p:nvPr/>
        </p:nvSpPr>
        <p:spPr>
          <a:xfrm>
            <a:off x="2832795" y="4455313"/>
            <a:ext cx="1435510" cy="132157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DED08A5C-3AF5-84FB-D9BF-344940C82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26" y="4808267"/>
            <a:ext cx="1289131" cy="62843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85B845E-6C9D-F1CD-2796-B457622EE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71" y="4671820"/>
            <a:ext cx="1148161" cy="88855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C7B429B0-329F-3407-95B1-2FD2A6A7A2C4}"/>
              </a:ext>
            </a:extLst>
          </p:cNvPr>
          <p:cNvSpPr txBox="1"/>
          <p:nvPr/>
        </p:nvSpPr>
        <p:spPr>
          <a:xfrm>
            <a:off x="6769510" y="2004122"/>
            <a:ext cx="4810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Central de Atendimento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2535FCF-3400-3EDA-FCBE-CE69F914A65D}"/>
              </a:ext>
            </a:extLst>
          </p:cNvPr>
          <p:cNvSpPr txBox="1"/>
          <p:nvPr/>
        </p:nvSpPr>
        <p:spPr>
          <a:xfrm>
            <a:off x="6769510" y="2618834"/>
            <a:ext cx="496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Segunda à Sexta: Das 09:00 às 17:00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D2175A-6F33-5BAD-D19E-1FAB3FCC5FA5}"/>
              </a:ext>
            </a:extLst>
          </p:cNvPr>
          <p:cNvSpPr txBox="1"/>
          <p:nvPr/>
        </p:nvSpPr>
        <p:spPr>
          <a:xfrm>
            <a:off x="6769510" y="3141570"/>
            <a:ext cx="450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Sábados e feriados: Das 08:00 às 14:00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92AE47-4DC9-18E7-5BE1-4291DE03E5AD}"/>
              </a:ext>
            </a:extLst>
          </p:cNvPr>
          <p:cNvSpPr txBox="1"/>
          <p:nvPr/>
        </p:nvSpPr>
        <p:spPr>
          <a:xfrm>
            <a:off x="6799007" y="4105292"/>
            <a:ext cx="3264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Fale com a gente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EE8D73-07B7-8142-76F5-67D8DF037C4F}"/>
              </a:ext>
            </a:extLst>
          </p:cNvPr>
          <p:cNvSpPr txBox="1"/>
          <p:nvPr/>
        </p:nvSpPr>
        <p:spPr>
          <a:xfrm>
            <a:off x="6803923" y="4752128"/>
            <a:ext cx="316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Telefone: </a:t>
            </a:r>
            <a:r>
              <a:rPr lang="pt-BR" dirty="0"/>
              <a:t>45 8564-1322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330710-6726-734B-9D11-227F27FADC33}"/>
              </a:ext>
            </a:extLst>
          </p:cNvPr>
          <p:cNvSpPr txBox="1"/>
          <p:nvPr/>
        </p:nvSpPr>
        <p:spPr>
          <a:xfrm>
            <a:off x="6816766" y="5290978"/>
            <a:ext cx="420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E-mail:</a:t>
            </a:r>
            <a:r>
              <a:rPr lang="pt-BR" dirty="0"/>
              <a:t> Jgeviagens@gmail.com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D58CB-068E-2D15-85A8-86B375EE4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920" y="82455"/>
            <a:ext cx="1987911" cy="16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901</TotalTime>
  <Words>155</Words>
  <Application>Microsoft Office PowerPoint</Application>
  <PresentationFormat>Widescreen</PresentationFormat>
  <Paragraphs>55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1" baseType="lpstr">
      <vt:lpstr>Angsana New</vt:lpstr>
      <vt:lpstr>Aptos</vt:lpstr>
      <vt:lpstr>Aptos Display</vt:lpstr>
      <vt:lpstr>Arial</vt:lpstr>
      <vt:lpstr>Bradley Hand ITC</vt:lpstr>
      <vt:lpstr>Leelawadee UI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SemearTech</dc:creator>
  <cp:lastModifiedBy>SemearTech</cp:lastModifiedBy>
  <cp:revision>7</cp:revision>
  <dcterms:created xsi:type="dcterms:W3CDTF">2025-10-28T18:06:17Z</dcterms:created>
  <dcterms:modified xsi:type="dcterms:W3CDTF">2025-11-13T20:09:13Z</dcterms:modified>
</cp:coreProperties>
</file>